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p:scale>
          <a:sx n="112" d="100"/>
          <a:sy n="112" d="100"/>
        </p:scale>
        <p:origin x="2472" y="-1616"/>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α1.0.0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333375" y="365989"/>
            <a:ext cx="6191250" cy="634019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65" y="1816447"/>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66" y="3043646"/>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65" y="3990707"/>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65" y="889209"/>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3874708" y="88920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3874708" y="3042766"/>
            <a:ext cx="2478405" cy="120032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213938" y="6843381"/>
            <a:ext cx="6430123" cy="1221254"/>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629310" y="684338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388938" y="601302"/>
            <a:ext cx="6191250" cy="769441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あります。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【4-1】</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本プロジェクト用の</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Github</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リポジトリを用意しています。ご自由にお使いください。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lang="en" altLang="ja-JP" sz="1200" dirty="0">
                <a:latin typeface="M+ 2p medium" panose="020B0503020203020204" pitchFamily="34" charset="-128"/>
                <a:ea typeface="M+ 2p medium" panose="020B0503020203020204" pitchFamily="34" charset="-128"/>
                <a:cs typeface="M+ 2p medium" panose="020B0503020203020204" pitchFamily="34" charset="-128"/>
              </a:rPr>
              <a:t>https://</a:t>
            </a:r>
            <a:r>
              <a:rPr lang="en" altLang="ja-JP" sz="1200" dirty="0" err="1">
                <a:latin typeface="M+ 2p medium" panose="020B0503020203020204" pitchFamily="34" charset="-128"/>
                <a:ea typeface="M+ 2p medium" panose="020B0503020203020204" pitchFamily="34" charset="-128"/>
                <a:cs typeface="M+ 2p medium" panose="020B0503020203020204" pitchFamily="34" charset="-128"/>
              </a:rPr>
              <a:t>github.com</a:t>
            </a:r>
            <a:r>
              <a:rPr lang="en" altLang="ja-JP" sz="1200" dirty="0">
                <a:latin typeface="M+ 2p medium" panose="020B0503020203020204" pitchFamily="34" charset="-128"/>
                <a:ea typeface="M+ 2p medium" panose="020B0503020203020204" pitchFamily="34" charset="-128"/>
                <a:cs typeface="M+ 2p medium" panose="020B0503020203020204" pitchFamily="34" charset="-128"/>
              </a:rPr>
              <a:t>/</a:t>
            </a:r>
            <a:r>
              <a:rPr lang="en" altLang="ja-JP" sz="1200" dirty="0" err="1">
                <a:latin typeface="M+ 2p medium" panose="020B0503020203020204" pitchFamily="34" charset="-128"/>
                <a:ea typeface="M+ 2p medium" panose="020B0503020203020204" pitchFamily="34" charset="-128"/>
                <a:cs typeface="M+ 2p medium" panose="020B0503020203020204" pitchFamily="34" charset="-128"/>
              </a:rPr>
              <a:t>Koushiro-Achioku</a:t>
            </a:r>
            <a:r>
              <a:rPr lang="en" altLang="ja-JP" sz="1200" dirty="0">
                <a:latin typeface="M+ 2p medium" panose="020B0503020203020204" pitchFamily="34" charset="-128"/>
                <a:ea typeface="M+ 2p medium" panose="020B0503020203020204" pitchFamily="34" charset="-128"/>
                <a:cs typeface="M+ 2p medium" panose="020B0503020203020204" pitchFamily="34" charset="-128"/>
              </a:rPr>
              <a:t>/Connect-to-EV3-Project.git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【4-2】push/pull Request</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する際は、自分のものだと明確にわかるブランチを作成して、そこに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push</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してください。また、一括管理するため、専用フォームの方にも申請をお願いします。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【5】</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本プログラムのアップデートに当たり、みなさまのコードを使用させていただくことがあります。公開し、申請されたものに関しては、このことに同意したとみなします。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388938" y="601302"/>
            <a:ext cx="6191250" cy="230832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388938" y="3023926"/>
            <a:ext cx="608012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333375" y="3260229"/>
            <a:ext cx="6191250" cy="3816429"/>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本ソフトウェア</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側の</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アプリケーションが既にコンパイルしてあります。本ソフトの基本機能であるセンサー値の監視のみの使用であれば、これらを使用していただくと比較的簡単に扱えます。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側はご自身</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Ver.</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を確認の上コンパイルしてください</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また、フォルダ内にソースコードも同梱しております。自己責任ではありますが、コードの書き換えをしていただいても構いません。ご自分のチームに合わせてカスタマイズしてみてください。ただし、</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p:txBody>
      </p:sp>
      <p:pic>
        <p:nvPicPr>
          <p:cNvPr id="3" name="図 2">
            <a:extLst>
              <a:ext uri="{FF2B5EF4-FFF2-40B4-BE49-F238E27FC236}">
                <a16:creationId xmlns:a16="http://schemas.microsoft.com/office/drawing/2014/main" id="{70F86317-EE72-924A-B497-4526B243E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7427261"/>
            <a:ext cx="5410200" cy="1117600"/>
          </a:xfrm>
          <a:prstGeom prst="rect">
            <a:avLst/>
          </a:prstGeom>
        </p:spPr>
      </p:pic>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333375" y="604630"/>
            <a:ext cx="6191250" cy="6801862"/>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2718389"/>
            <a:ext cx="6193139" cy="3481940"/>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331486" y="7269103"/>
            <a:ext cx="3741576" cy="162992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625" y="7703066"/>
            <a:ext cx="2413000" cy="762000"/>
          </a:xfrm>
          <a:prstGeom prst="rect">
            <a:avLst/>
          </a:prstGeom>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333375" y="304800"/>
            <a:ext cx="6191250" cy="9110186"/>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302331" y="15001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420254" y="3855052"/>
            <a:ext cx="6104371" cy="3676651"/>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333375" y="304800"/>
            <a:ext cx="6191250" cy="9787295"/>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40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506420"/>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333375" y="316159"/>
            <a:ext cx="6191250" cy="123110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起動にあたり、コンパイル済みの</a:t>
            </a:r>
            <a:r>
              <a:rPr kumimoji="1" lang="ja-JP" altLang="en-US" sz="140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a:t>
            </a:r>
            <a:r>
              <a:rPr kumimoji="1" lang="ja-JP" altLang="en-US" sz="140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Press Start</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8" y="2017628"/>
            <a:ext cx="3153298" cy="2364973"/>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8" y="1623465"/>
            <a:ext cx="3826277" cy="80021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ja-JP" altLang="en-US" dirty="0"/>
          </a:p>
        </p:txBody>
      </p:sp>
      <p:pic>
        <p:nvPicPr>
          <p:cNvPr id="9" name="図 8">
            <a:extLst>
              <a:ext uri="{FF2B5EF4-FFF2-40B4-BE49-F238E27FC236}">
                <a16:creationId xmlns:a16="http://schemas.microsoft.com/office/drawing/2014/main" id="{C928229C-47FD-4340-B10D-35B7024A0746}"/>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11463" r="2360" b="12203"/>
          <a:stretch/>
        </p:blipFill>
        <p:spPr>
          <a:xfrm>
            <a:off x="2698348" y="2219212"/>
            <a:ext cx="3997727" cy="2557552"/>
          </a:xfrm>
          <a:prstGeom prst="rect">
            <a:avLst/>
          </a:prstGeom>
        </p:spPr>
      </p:pic>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4">
            <a:extLst>
              <a:ext uri="{28A0092B-C50C-407E-A947-70E740481C1C}">
                <a14:useLocalDpi xmlns:a14="http://schemas.microsoft.com/office/drawing/2010/main" val="0"/>
              </a:ext>
            </a:extLst>
          </a:blip>
          <a:srcRect l="18195" t="2911" r="18055" b="9091"/>
          <a:stretch/>
        </p:blipFill>
        <p:spPr>
          <a:xfrm>
            <a:off x="1373741" y="6468574"/>
            <a:ext cx="4110515" cy="3190053"/>
          </a:xfrm>
          <a:prstGeom prst="rect">
            <a:avLst/>
          </a:prstGeom>
        </p:spPr>
      </p:pic>
      <p:sp>
        <p:nvSpPr>
          <p:cNvPr id="12" name="テキスト ボックス 11">
            <a:extLst>
              <a:ext uri="{FF2B5EF4-FFF2-40B4-BE49-F238E27FC236}">
                <a16:creationId xmlns:a16="http://schemas.microsoft.com/office/drawing/2014/main" id="{C56F8999-EAA2-4D97-8747-A0F6B12BED63}"/>
              </a:ext>
            </a:extLst>
          </p:cNvPr>
          <p:cNvSpPr txBox="1"/>
          <p:nvPr/>
        </p:nvSpPr>
        <p:spPr>
          <a:xfrm>
            <a:off x="333374" y="4868136"/>
            <a:ext cx="6191250" cy="1600438"/>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を押して、</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開通させてください。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40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40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6" name="円: 塗りつぶしなし 15">
            <a:extLst>
              <a:ext uri="{FF2B5EF4-FFF2-40B4-BE49-F238E27FC236}">
                <a16:creationId xmlns:a16="http://schemas.microsoft.com/office/drawing/2014/main" id="{2B3FF924-C5F8-4C22-AA47-07F1BC0EFBE3}"/>
              </a:ext>
            </a:extLst>
          </p:cNvPr>
          <p:cNvSpPr/>
          <p:nvPr/>
        </p:nvSpPr>
        <p:spPr>
          <a:xfrm>
            <a:off x="1303018" y="6701291"/>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0428" y="6701290"/>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9D695935-4A00-4AC1-85AA-0ECFA12EDA77}"/>
              </a:ext>
            </a:extLst>
          </p:cNvPr>
          <p:cNvSpPr/>
          <p:nvPr/>
        </p:nvSpPr>
        <p:spPr>
          <a:xfrm>
            <a:off x="4937760" y="2917159"/>
            <a:ext cx="1137424" cy="905479"/>
          </a:xfrm>
          <a:prstGeom prst="donut">
            <a:avLst>
              <a:gd name="adj" fmla="val 14401"/>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06ADDF0-CDCE-4C79-A979-7AACE06528F5}"/>
              </a:ext>
            </a:extLst>
          </p:cNvPr>
          <p:cNvSpPr txBox="1"/>
          <p:nvPr/>
        </p:nvSpPr>
        <p:spPr>
          <a:xfrm>
            <a:off x="142874" y="463621"/>
            <a:ext cx="1685925" cy="95410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333375" y="3626533"/>
            <a:ext cx="6191250" cy="6124754"/>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する必要がある</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ので、</a:t>
            </a:r>
            <a:r>
              <a:rPr kumimoji="1" lang="ja-JP" altLang="en-US" sz="140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各ポート</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のモーター・センサー</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333375" y="528430"/>
            <a:ext cx="6191250" cy="747897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32864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4218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378399" y="560150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378399" y="6498258"/>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93188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距離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超音波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347187" y="7701321"/>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333375" y="8641173"/>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616053"/>
            <a:ext cx="2478405"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4" y="646081"/>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333375" y="259663"/>
            <a:ext cx="6191250" cy="7632859"/>
          </a:xfrm>
          <a:prstGeom prst="rect">
            <a:avLst/>
          </a:prstGeom>
          <a:noFill/>
        </p:spPr>
        <p:txBody>
          <a:bodyPr wrap="square" rtlCol="0">
            <a:spAutoFit/>
          </a:bodyPr>
          <a:lstStyle/>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3840312" y="567440"/>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04" y="1860101"/>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05" y="2769572"/>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04" y="3674921"/>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04" y="4580270"/>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3840312" y="1860101"/>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71" y="595352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375" y="6870999"/>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3840312" y="595352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999</TotalTime>
  <Words>1739</Words>
  <Application>Microsoft Macintosh PowerPoint</Application>
  <PresentationFormat>A4 210 x 297 mm</PresentationFormat>
  <Paragraphs>310</Paragraphs>
  <Slides>11</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11</vt:i4>
      </vt:variant>
    </vt:vector>
  </HeadingPairs>
  <TitlesOfParts>
    <vt:vector size="24" baseType="lpstr">
      <vt:lpstr>M+ 1c heavy</vt:lpstr>
      <vt:lpstr>M+ 1c light</vt:lpstr>
      <vt:lpstr>M+ 1c medium</vt:lpstr>
      <vt:lpstr>M+ 1m medium</vt:lpstr>
      <vt:lpstr>M+ 1p medium</vt:lpstr>
      <vt:lpstr>M+ 2c black</vt:lpstr>
      <vt:lpstr>M+ 2p heavy</vt:lpstr>
      <vt:lpstr>M+ 2p light</vt:lpstr>
      <vt:lpstr>M+ 2p medium</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東奥 航志郎</cp:lastModifiedBy>
  <cp:revision>58</cp:revision>
  <cp:lastPrinted>2018-12-02T09:41:37Z</cp:lastPrinted>
  <dcterms:created xsi:type="dcterms:W3CDTF">2018-11-09T13:39:22Z</dcterms:created>
  <dcterms:modified xsi:type="dcterms:W3CDTF">2018-12-02T13:31:17Z</dcterms:modified>
</cp:coreProperties>
</file>